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6257588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25"/>
    <p:restoredTop sz="94674"/>
  </p:normalViewPr>
  <p:slideViewPr>
    <p:cSldViewPr snapToGrid="0" snapToObjects="1">
      <p:cViewPr varScale="1">
        <p:scale>
          <a:sx n="85" d="100"/>
          <a:sy n="85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199" y="1496484"/>
            <a:ext cx="12193191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199" y="4802717"/>
            <a:ext cx="12193191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859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778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4337" y="486834"/>
            <a:ext cx="3505542" cy="7749117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709" y="486834"/>
            <a:ext cx="10313407" cy="7749117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6255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084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242" y="2279652"/>
            <a:ext cx="1402217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242" y="6119285"/>
            <a:ext cx="1402217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5176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709" y="2434167"/>
            <a:ext cx="6909475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30404" y="2434167"/>
            <a:ext cx="6909475" cy="5801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78865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486834"/>
            <a:ext cx="14022170" cy="1767417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827" y="2241551"/>
            <a:ext cx="6877721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827" y="3340100"/>
            <a:ext cx="6877721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30404" y="2241551"/>
            <a:ext cx="6911592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30404" y="3340100"/>
            <a:ext cx="6911592" cy="491278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97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016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474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1592" y="1316567"/>
            <a:ext cx="8230404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938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827" y="609600"/>
            <a:ext cx="5243495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1592" y="1316567"/>
            <a:ext cx="8230404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827" y="2743200"/>
            <a:ext cx="5243495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449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709" y="486834"/>
            <a:ext cx="1402217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709" y="2434167"/>
            <a:ext cx="1402217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709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A106B-74BD-1E43-A2CD-B37E250645BB}" type="datetimeFigureOut">
              <a:rPr lang="es-MX" smtClean="0"/>
              <a:t>12/05/2022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5326" y="8475134"/>
            <a:ext cx="548693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1922" y="8475134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844AC-97E2-3646-ACD8-11501425FD9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22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n 30">
            <a:extLst>
              <a:ext uri="{FF2B5EF4-FFF2-40B4-BE49-F238E27FC236}">
                <a16:creationId xmlns:a16="http://schemas.microsoft.com/office/drawing/2014/main" id="{0A5C0AB1-9AB9-CF44-B464-B8FDA6282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" y="853"/>
            <a:ext cx="16278223" cy="9155392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057ECEA0-40D6-224D-836A-7F35A9F709F6}"/>
              </a:ext>
            </a:extLst>
          </p:cNvPr>
          <p:cNvSpPr txBox="1"/>
          <p:nvPr/>
        </p:nvSpPr>
        <p:spPr>
          <a:xfrm>
            <a:off x="557662" y="6932701"/>
            <a:ext cx="6349231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7"/>
              </a:spcBef>
            </a:pPr>
            <a:r>
              <a:rPr lang="es-MX" sz="5334" dirty="0">
                <a:solidFill>
                  <a:srgbClr val="005493"/>
                </a:solidFill>
                <a:latin typeface="AKZIDENZGROTESKBQ-MEDIUM" pitchFamily="2" charset="77"/>
              </a:rPr>
              <a:t>Título 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155FBD57-016E-B64D-ADFF-67210575E6F1}"/>
              </a:ext>
            </a:extLst>
          </p:cNvPr>
          <p:cNvCxnSpPr>
            <a:cxnSpLocks/>
          </p:cNvCxnSpPr>
          <p:nvPr/>
        </p:nvCxnSpPr>
        <p:spPr>
          <a:xfrm>
            <a:off x="644271" y="8021905"/>
            <a:ext cx="5836331" cy="0"/>
          </a:xfrm>
          <a:prstGeom prst="line">
            <a:avLst/>
          </a:prstGeom>
          <a:ln w="381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12673EED-6B58-E249-9C48-58334F045A03}"/>
              </a:ext>
            </a:extLst>
          </p:cNvPr>
          <p:cNvSpPr txBox="1"/>
          <p:nvPr/>
        </p:nvSpPr>
        <p:spPr>
          <a:xfrm>
            <a:off x="990487" y="735018"/>
            <a:ext cx="117319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33" b="1" dirty="0">
                <a:solidFill>
                  <a:srgbClr val="005493"/>
                </a:solidFill>
                <a:latin typeface="Akzidenz-Grotesk BQ Light" pitchFamily="2" charset="77"/>
              </a:rPr>
              <a:t>/ITESO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69DB35E-1E64-1E40-AE2D-7F018E48155C}"/>
              </a:ext>
            </a:extLst>
          </p:cNvPr>
          <p:cNvSpPr txBox="1"/>
          <p:nvPr/>
        </p:nvSpPr>
        <p:spPr>
          <a:xfrm>
            <a:off x="990487" y="1344618"/>
            <a:ext cx="1173191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33" b="1" dirty="0">
                <a:solidFill>
                  <a:srgbClr val="005493"/>
                </a:solidFill>
                <a:latin typeface="Akzidenz-Grotesk BQ Light" pitchFamily="2" charset="77"/>
              </a:rPr>
              <a:t>/ITESO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6AC97817-CCA6-1441-8547-68A6F16FBCBB}"/>
              </a:ext>
            </a:extLst>
          </p:cNvPr>
          <p:cNvSpPr txBox="1"/>
          <p:nvPr/>
        </p:nvSpPr>
        <p:spPr>
          <a:xfrm>
            <a:off x="3152840" y="735018"/>
            <a:ext cx="259771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33" b="1" dirty="0">
                <a:solidFill>
                  <a:srgbClr val="005493"/>
                </a:solidFill>
                <a:latin typeface="Akzidenz-Grotesk BQ Light" pitchFamily="2" charset="77"/>
              </a:rPr>
              <a:t>/ITESOUniversidad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0E75D04-9E67-2A4D-9F24-50DB676F392F}"/>
              </a:ext>
            </a:extLst>
          </p:cNvPr>
          <p:cNvSpPr txBox="1"/>
          <p:nvPr/>
        </p:nvSpPr>
        <p:spPr>
          <a:xfrm>
            <a:off x="3152840" y="1367622"/>
            <a:ext cx="259770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133" b="1" dirty="0">
                <a:solidFill>
                  <a:srgbClr val="005493"/>
                </a:solidFill>
                <a:latin typeface="Akzidenz-Grotesk BQ Light" pitchFamily="2" charset="77"/>
              </a:rPr>
              <a:t>/ITESOUniversidad</a:t>
            </a:r>
          </a:p>
        </p:txBody>
      </p:sp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ACCEBD13-D623-A247-91A4-3DFC9C05E06A}"/>
              </a:ext>
            </a:extLst>
          </p:cNvPr>
          <p:cNvCxnSpPr>
            <a:cxnSpLocks/>
          </p:cNvCxnSpPr>
          <p:nvPr/>
        </p:nvCxnSpPr>
        <p:spPr>
          <a:xfrm>
            <a:off x="2382215" y="790312"/>
            <a:ext cx="0" cy="840639"/>
          </a:xfrm>
          <a:prstGeom prst="line">
            <a:avLst/>
          </a:prstGeom>
          <a:ln w="41275">
            <a:solidFill>
              <a:schemeClr val="accent5">
                <a:alpha val="64000"/>
              </a:schemeClr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34" name="Imagen 33">
            <a:extLst>
              <a:ext uri="{FF2B5EF4-FFF2-40B4-BE49-F238E27FC236}">
                <a16:creationId xmlns:a16="http://schemas.microsoft.com/office/drawing/2014/main" id="{F52C6F08-34D4-244A-9B93-39794EFC12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210" y="735018"/>
            <a:ext cx="322015" cy="322015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91F4BB3A-A63C-EA40-A9BB-51F831FCBF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1653" y="1400663"/>
            <a:ext cx="322015" cy="322015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AA3A8544-8AEA-9A45-B328-436E02BDC2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271" y="1365175"/>
            <a:ext cx="322015" cy="322015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2B2C7F0C-1D5E-1C49-A9DF-7721C0DC8E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81653" y="736091"/>
            <a:ext cx="322015" cy="322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456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366</TotalTime>
  <Words>9</Words>
  <Application>Microsoft Office PowerPoint</Application>
  <PresentationFormat>Personalizado</PresentationFormat>
  <Paragraphs>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Akzidenz-Grotesk BQ Light</vt:lpstr>
      <vt:lpstr>AKZIDENZGROTESKBQ-MEDIUM</vt:lpstr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ARMENTA HERNANDEZ, LUIS ALEJANDRO</dc:creator>
  <cp:lastModifiedBy>MEDINA JACKSON, CARLOS DANIEL</cp:lastModifiedBy>
  <cp:revision>10</cp:revision>
  <dcterms:created xsi:type="dcterms:W3CDTF">2020-08-25T16:12:05Z</dcterms:created>
  <dcterms:modified xsi:type="dcterms:W3CDTF">2022-05-12T15:30:37Z</dcterms:modified>
</cp:coreProperties>
</file>